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8"/>
  </p:notesMasterIdLst>
  <p:sldIdLst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F76AF-17E1-46F5-83E8-AF749E1A77DE}" type="datetimeFigureOut">
              <a:rPr lang="en-GB" smtClean="0"/>
              <a:t>11/09/2012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FF2BD-379D-4944-B08D-7A7CC06483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22DB5-5ED0-46ED-AA93-16FF044211E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E8767B-A1FA-4986-8D99-96BC1AD79C2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9487ED-E363-4B53-815F-1BDC4BA1A1C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13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4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34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87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95409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092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82888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58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9553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63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44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3992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75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31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784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89D25C6-2544-4CE9-9C41-1D0A8BAB9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5806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54079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0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763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06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81247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3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285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44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686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523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6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8473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10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0883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7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86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9D25C6-2544-4CE9-9C41-1D0A8BAB9B54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24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2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5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9D25C6-2544-4CE9-9C41-1D0A8BAB9B54}" type="slidenum">
              <a:rPr lang="en-GB" smtClean="0">
                <a:solidFill>
                  <a:prstClr val="black"/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0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Research Skills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Week </a:t>
            </a:r>
            <a:r>
              <a:rPr lang="en-GB" dirty="0" smtClean="0"/>
              <a:t>4: Introduction to SPSS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Types of </a:t>
            </a:r>
            <a:r>
              <a:rPr lang="nl-NL" dirty="0" err="1" smtClean="0"/>
              <a:t>questions</a:t>
            </a:r>
            <a:r>
              <a:rPr lang="nl-NL" dirty="0" smtClean="0"/>
              <a:t> &amp; </a:t>
            </a:r>
            <a:r>
              <a:rPr lang="nl-NL" dirty="0" err="1" smtClean="0"/>
              <a:t>coding</a:t>
            </a:r>
            <a:r>
              <a:rPr lang="nl-NL" dirty="0" smtClean="0"/>
              <a:t>.</a:t>
            </a:r>
          </a:p>
          <a:p>
            <a:endParaRPr lang="nl-NL" sz="1000" dirty="0" smtClean="0"/>
          </a:p>
          <a:p>
            <a:r>
              <a:rPr lang="nl-NL" dirty="0" err="1" smtClean="0"/>
              <a:t>Introduction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Fast</a:t>
            </a:r>
            <a:r>
              <a:rPr lang="nl-NL" dirty="0" smtClean="0"/>
              <a:t> Food Questionnaire.</a:t>
            </a:r>
          </a:p>
          <a:p>
            <a:pPr marL="109728" indent="0">
              <a:buNone/>
            </a:pPr>
            <a:endParaRPr lang="nl-NL" sz="1000" dirty="0" smtClean="0"/>
          </a:p>
          <a:p>
            <a:r>
              <a:rPr lang="nl-NL" dirty="0" err="1" smtClean="0"/>
              <a:t>Decided</a:t>
            </a:r>
            <a:r>
              <a:rPr lang="nl-NL" dirty="0" smtClean="0"/>
              <a:t> on </a:t>
            </a:r>
            <a:r>
              <a:rPr lang="nl-NL" dirty="0" err="1" smtClean="0"/>
              <a:t>two</a:t>
            </a:r>
            <a:r>
              <a:rPr lang="nl-NL" dirty="0" smtClean="0"/>
              <a:t> hypotheses.</a:t>
            </a:r>
          </a:p>
          <a:p>
            <a:pPr marL="109728" indent="0">
              <a:buNone/>
            </a:pPr>
            <a:endParaRPr lang="nl-NL" dirty="0" smtClean="0"/>
          </a:p>
          <a:p>
            <a:endParaRPr lang="nl-NL" sz="2000" dirty="0" smtClean="0"/>
          </a:p>
          <a:p>
            <a:r>
              <a:rPr lang="nl-NL" dirty="0" err="1" smtClean="0"/>
              <a:t>This</a:t>
            </a:r>
            <a:r>
              <a:rPr lang="nl-NL" dirty="0" smtClean="0"/>
              <a:t> week: </a:t>
            </a:r>
            <a:r>
              <a:rPr lang="nl-NL" dirty="0" smtClean="0"/>
              <a:t>Entering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analysing</a:t>
            </a:r>
            <a:r>
              <a:rPr lang="nl-NL" dirty="0" smtClean="0"/>
              <a:t> data in SPSS.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Last Week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052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Entering data</a:t>
            </a:r>
            <a:endParaRPr lang="en-GB" dirty="0" smtClean="0"/>
          </a:p>
          <a:p>
            <a:pPr eaLnBrk="1" hangingPunct="1"/>
            <a:endParaRPr lang="en-GB" sz="1000" dirty="0" smtClean="0"/>
          </a:p>
          <a:p>
            <a:pPr eaLnBrk="1" hangingPunct="1"/>
            <a:r>
              <a:rPr lang="en-GB" dirty="0" smtClean="0"/>
              <a:t>Data entry exercise</a:t>
            </a:r>
            <a:endParaRPr lang="en-GB" dirty="0" smtClean="0"/>
          </a:p>
          <a:p>
            <a:pPr eaLnBrk="1" hangingPunct="1"/>
            <a:endParaRPr lang="en-GB" sz="1000" dirty="0" smtClean="0"/>
          </a:p>
          <a:p>
            <a:pPr eaLnBrk="1" hangingPunct="1"/>
            <a:r>
              <a:rPr lang="en-GB" dirty="0" smtClean="0"/>
              <a:t>Descriptive statistics</a:t>
            </a:r>
            <a:endParaRPr lang="en-GB" dirty="0" smtClean="0"/>
          </a:p>
          <a:p>
            <a:pPr eaLnBrk="1" hangingPunct="1"/>
            <a:endParaRPr lang="en-GB" sz="1000" dirty="0" smtClean="0"/>
          </a:p>
          <a:p>
            <a:pPr eaLnBrk="1" hangingPunct="1"/>
            <a:r>
              <a:rPr lang="en-GB" dirty="0" smtClean="0"/>
              <a:t>Descriptive statistics for your hypotheses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tables for hypotheses.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Next week: how to write a lab-report.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By next week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16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On-screen Show (4:3)</PresentationFormat>
  <Paragraphs>27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1_Concours</vt:lpstr>
      <vt:lpstr>2_Concours</vt:lpstr>
      <vt:lpstr>3_Concours</vt:lpstr>
      <vt:lpstr>Research Skills</vt:lpstr>
      <vt:lpstr>Last Week</vt:lpstr>
      <vt:lpstr>Today</vt:lpstr>
      <vt:lpstr>By next week</vt:lpstr>
    </vt:vector>
  </TitlesOfParts>
  <Company>University of Sussex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Skills</dc:title>
  <dc:creator>Sarah Laurence</dc:creator>
  <cp:lastModifiedBy>Sarah Laurence</cp:lastModifiedBy>
  <cp:revision>4</cp:revision>
  <dcterms:created xsi:type="dcterms:W3CDTF">2012-09-11T09:23:27Z</dcterms:created>
  <dcterms:modified xsi:type="dcterms:W3CDTF">2012-09-11T10:04:10Z</dcterms:modified>
</cp:coreProperties>
</file>